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62" r:id="rId6"/>
    <p:sldId id="260" r:id="rId7"/>
    <p:sldId id="264" r:id="rId8"/>
    <p:sldId id="263" r:id="rId9"/>
    <p:sldId id="259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66"/>
    <p:restoredTop sz="94682"/>
  </p:normalViewPr>
  <p:slideViewPr>
    <p:cSldViewPr snapToGrid="0" snapToObjects="1">
      <p:cViewPr varScale="1">
        <p:scale>
          <a:sx n="126" d="100"/>
          <a:sy n="126" d="100"/>
        </p:scale>
        <p:origin x="4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D6774-BF63-6D4B-A1A9-294DB6A22BE8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AE73C-095C-D548-8B46-F6803858BCC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8407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4378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193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924448"/>
            <a:ext cx="12192000" cy="5933552"/>
          </a:xfrm>
          <a:prstGeom prst="rect">
            <a:avLst/>
          </a:prstGeom>
          <a:gradFill>
            <a:gsLst>
              <a:gs pos="93000">
                <a:schemeClr val="bg1"/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0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80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5395" y="0"/>
            <a:ext cx="11661951" cy="924448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99945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586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5368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4997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6589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75735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01098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9697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3648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38248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50895" y="1767822"/>
            <a:ext cx="9144000" cy="2387600"/>
          </a:xfrm>
        </p:spPr>
        <p:txBody>
          <a:bodyPr anchor="ctr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589060" y="6131860"/>
            <a:ext cx="5580529" cy="72614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pic>
        <p:nvPicPr>
          <p:cNvPr id="8" name="Picture 2" descr="-team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952520" cy="133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596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FE7E1-277E-9C4C-8697-4AFA00019C60}" type="datetimeFigureOut">
              <a:rPr lang="fr-FR" smtClean="0"/>
              <a:t>28/02/2017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3BB2E-CBAD-2D49-B911-75C48B0EAEA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2413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" y="1"/>
            <a:ext cx="4368796" cy="6857999"/>
          </a:xfrm>
          <a:prstGeom prst="rect">
            <a:avLst/>
          </a:prstGeom>
          <a:gradFill>
            <a:gsLst>
              <a:gs pos="0">
                <a:srgbClr val="00B050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44" name="Shape 44"/>
          <p:cNvSpPr txBox="1"/>
          <p:nvPr/>
        </p:nvSpPr>
        <p:spPr>
          <a:xfrm rot="10800000" flipH="1">
            <a:off x="4368800" y="34"/>
            <a:ext cx="7823200" cy="6857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5" name="Shape 45"/>
          <p:cNvSpPr/>
          <p:nvPr/>
        </p:nvSpPr>
        <p:spPr>
          <a:xfrm rot="-5400000">
            <a:off x="1120302" y="3248498"/>
            <a:ext cx="6857999" cy="361004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98237" y="70667"/>
            <a:ext cx="3743999" cy="12711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>
            <a:endParaRPr dirty="0"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01434" y="1344800"/>
            <a:ext cx="3743999" cy="4217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11364722" y="626083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fr" smtClean="0"/>
              <a:pPr/>
              <a:t>‹#›</a:t>
            </a:fld>
            <a:endParaRPr lang="fr"/>
          </a:p>
        </p:txBody>
      </p:sp>
    </p:spTree>
    <p:extLst>
      <p:ext uri="{BB962C8B-B14F-4D97-AF65-F5344CB8AC3E}">
        <p14:creationId xmlns:p14="http://schemas.microsoft.com/office/powerpoint/2010/main" val="1896338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-team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00337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186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924448"/>
            <a:ext cx="12192000" cy="5933552"/>
          </a:xfrm>
          <a:prstGeom prst="rect">
            <a:avLst/>
          </a:prstGeom>
          <a:gradFill>
            <a:gsLst>
              <a:gs pos="93000">
                <a:schemeClr val="bg1"/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0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800">
              <a:solidFill>
                <a:schemeClr val="tx2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5395" y="0"/>
            <a:ext cx="11661951" cy="924448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82FE7E1-277E-9C4C-8697-4AFA00019C60}" type="datetimeFigureOut">
              <a:rPr lang="fr-FR" smtClean="0"/>
              <a:pPr/>
              <a:t>28/02/2017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B3BB2E-CBAD-2D49-B911-75C48B0EAEA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7499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re et contenu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5395" y="0"/>
            <a:ext cx="11661951" cy="9244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82FE7E1-277E-9C4C-8697-4AFA00019C60}" type="datetimeFigureOut">
              <a:rPr lang="fr-FR" smtClean="0"/>
              <a:pPr/>
              <a:t>28/02/2017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AB3BB2E-CBAD-2D49-B911-75C48B0EAEA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12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re et conten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u contenu 11"/>
          <p:cNvSpPr>
            <a:spLocks noGrp="1"/>
          </p:cNvSpPr>
          <p:nvPr>
            <p:ph sz="quarter" idx="13"/>
          </p:nvPr>
        </p:nvSpPr>
        <p:spPr>
          <a:xfrm>
            <a:off x="8135938" y="0"/>
            <a:ext cx="4056062" cy="6858000"/>
          </a:xfrm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12" hasCustomPrompt="1"/>
          </p:nvPr>
        </p:nvSpPr>
        <p:spPr>
          <a:xfrm>
            <a:off x="8126039" y="4692650"/>
            <a:ext cx="4056531" cy="2165350"/>
          </a:xfrm>
          <a:solidFill>
            <a:schemeClr val="accent3">
              <a:alpha val="25000"/>
            </a:schemeClr>
          </a:solidFill>
        </p:spPr>
        <p:txBody>
          <a:bodyPr anchor="ctr">
            <a:normAutofit/>
          </a:bodyPr>
          <a:lstStyle>
            <a:lvl1pPr marL="0" indent="0">
              <a:buNone/>
              <a:defRPr sz="4400"/>
            </a:lvl1pPr>
          </a:lstStyle>
          <a:p>
            <a:pPr lvl="0"/>
            <a:r>
              <a:rPr lang="fr-FR" dirty="0" smtClean="0"/>
              <a:t>Titre 3</a:t>
            </a:r>
            <a:endParaRPr lang="fr-FR" dirty="0"/>
          </a:p>
        </p:txBody>
      </p:sp>
      <p:sp>
        <p:nvSpPr>
          <p:cNvPr id="13" name="Espace réservé du contenu 11"/>
          <p:cNvSpPr>
            <a:spLocks noGrp="1"/>
          </p:cNvSpPr>
          <p:nvPr>
            <p:ph sz="quarter" idx="14"/>
          </p:nvPr>
        </p:nvSpPr>
        <p:spPr>
          <a:xfrm>
            <a:off x="468" y="0"/>
            <a:ext cx="4056062" cy="6858000"/>
          </a:xfrm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4" name="Espace réservé du texte 7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4692650"/>
            <a:ext cx="4056531" cy="2165350"/>
          </a:xfrm>
          <a:solidFill>
            <a:schemeClr val="accent3">
              <a:alpha val="25000"/>
            </a:schemeClr>
          </a:solidFill>
        </p:spPr>
        <p:txBody>
          <a:bodyPr anchor="ctr">
            <a:normAutofit/>
          </a:bodyPr>
          <a:lstStyle>
            <a:lvl1pPr marL="0" indent="0">
              <a:buNone/>
              <a:defRPr sz="4400"/>
            </a:lvl1pPr>
          </a:lstStyle>
          <a:p>
            <a:pPr lvl="0"/>
            <a:r>
              <a:rPr lang="fr-FR" dirty="0" smtClean="0"/>
              <a:t>Titre 1</a:t>
            </a:r>
            <a:endParaRPr lang="fr-FR" dirty="0"/>
          </a:p>
        </p:txBody>
      </p:sp>
      <p:sp>
        <p:nvSpPr>
          <p:cNvPr id="15" name="Espace réservé du contenu 11"/>
          <p:cNvSpPr>
            <a:spLocks noGrp="1"/>
          </p:cNvSpPr>
          <p:nvPr>
            <p:ph sz="quarter" idx="16"/>
          </p:nvPr>
        </p:nvSpPr>
        <p:spPr>
          <a:xfrm>
            <a:off x="4069977" y="0"/>
            <a:ext cx="4056062" cy="6858000"/>
          </a:xfrm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6" name="Espace réservé du texte 7"/>
          <p:cNvSpPr>
            <a:spLocks noGrp="1"/>
          </p:cNvSpPr>
          <p:nvPr>
            <p:ph type="body" sz="quarter" idx="17" hasCustomPrompt="1"/>
          </p:nvPr>
        </p:nvSpPr>
        <p:spPr>
          <a:xfrm>
            <a:off x="4069509" y="4692650"/>
            <a:ext cx="4056531" cy="2165350"/>
          </a:xfrm>
          <a:solidFill>
            <a:schemeClr val="accent3">
              <a:alpha val="25000"/>
            </a:schemeClr>
          </a:solidFill>
        </p:spPr>
        <p:txBody>
          <a:bodyPr anchor="ctr">
            <a:normAutofit/>
          </a:bodyPr>
          <a:lstStyle>
            <a:lvl1pPr marL="0" indent="0">
              <a:buNone/>
              <a:defRPr sz="4400"/>
            </a:lvl1pPr>
          </a:lstStyle>
          <a:p>
            <a:pPr lvl="0"/>
            <a:r>
              <a:rPr lang="fr-FR" dirty="0" smtClean="0"/>
              <a:t>Titre 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3665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re et conten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7"/>
          <p:cNvSpPr>
            <a:spLocks noGrp="1"/>
          </p:cNvSpPr>
          <p:nvPr>
            <p:ph type="body" sz="quarter" idx="12" hasCustomPrompt="1"/>
          </p:nvPr>
        </p:nvSpPr>
        <p:spPr>
          <a:xfrm>
            <a:off x="4042517" y="4787156"/>
            <a:ext cx="8126510" cy="1186710"/>
          </a:xfrm>
          <a:solidFill>
            <a:schemeClr val="accent6"/>
          </a:solidFill>
          <a:ln w="1905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4000"/>
            </a:lvl1pPr>
          </a:lstStyle>
          <a:p>
            <a:pPr lvl="0"/>
            <a:r>
              <a:rPr lang="fr-FR" dirty="0" smtClean="0"/>
              <a:t>Titre 5</a:t>
            </a:r>
            <a:endParaRPr lang="fr-FR" dirty="0"/>
          </a:p>
        </p:txBody>
      </p:sp>
      <p:sp>
        <p:nvSpPr>
          <p:cNvPr id="13" name="Espace réservé du contenu 11"/>
          <p:cNvSpPr>
            <a:spLocks noGrp="1"/>
          </p:cNvSpPr>
          <p:nvPr>
            <p:ph sz="quarter" idx="14"/>
          </p:nvPr>
        </p:nvSpPr>
        <p:spPr>
          <a:xfrm>
            <a:off x="468" y="0"/>
            <a:ext cx="4056062" cy="1186710"/>
          </a:xfrm>
          <a:ln w="19050">
            <a:solidFill>
              <a:schemeClr val="tx2"/>
            </a:solidFill>
          </a:ln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4" name="Espace réservé du texte 7"/>
          <p:cNvSpPr>
            <a:spLocks noGrp="1"/>
          </p:cNvSpPr>
          <p:nvPr>
            <p:ph type="body" sz="quarter" idx="15" hasCustomPrompt="1"/>
          </p:nvPr>
        </p:nvSpPr>
        <p:spPr>
          <a:xfrm>
            <a:off x="4069509" y="0"/>
            <a:ext cx="8122491" cy="1186710"/>
          </a:xfrm>
          <a:solidFill>
            <a:schemeClr val="accent3"/>
          </a:solidFill>
          <a:ln w="1905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4000"/>
            </a:lvl1pPr>
          </a:lstStyle>
          <a:p>
            <a:pPr lvl="0"/>
            <a:r>
              <a:rPr lang="fr-FR" dirty="0" smtClean="0"/>
              <a:t>Titre 1</a:t>
            </a:r>
            <a:endParaRPr lang="fr-FR" dirty="0"/>
          </a:p>
        </p:txBody>
      </p:sp>
      <p:sp>
        <p:nvSpPr>
          <p:cNvPr id="16" name="Espace réservé du texte 7"/>
          <p:cNvSpPr>
            <a:spLocks noGrp="1"/>
          </p:cNvSpPr>
          <p:nvPr>
            <p:ph type="body" sz="quarter" idx="17" hasCustomPrompt="1"/>
          </p:nvPr>
        </p:nvSpPr>
        <p:spPr>
          <a:xfrm>
            <a:off x="-1" y="1196789"/>
            <a:ext cx="8116141" cy="1186710"/>
          </a:xfrm>
          <a:solidFill>
            <a:schemeClr val="accent3"/>
          </a:solidFill>
          <a:ln w="1905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4000"/>
            </a:lvl1pPr>
          </a:lstStyle>
          <a:p>
            <a:pPr lvl="0"/>
            <a:r>
              <a:rPr lang="fr-FR" dirty="0" smtClean="0"/>
              <a:t>Titre 2</a:t>
            </a:r>
            <a:endParaRPr lang="fr-FR" dirty="0"/>
          </a:p>
        </p:txBody>
      </p:sp>
      <p:sp>
        <p:nvSpPr>
          <p:cNvPr id="8" name="Espace réservé du contenu 11"/>
          <p:cNvSpPr>
            <a:spLocks noGrp="1"/>
          </p:cNvSpPr>
          <p:nvPr>
            <p:ph sz="quarter" idx="18"/>
          </p:nvPr>
        </p:nvSpPr>
        <p:spPr>
          <a:xfrm>
            <a:off x="8126039" y="1196789"/>
            <a:ext cx="4056062" cy="1186710"/>
          </a:xfrm>
          <a:ln w="19050">
            <a:solidFill>
              <a:schemeClr val="tx2"/>
            </a:solidFill>
          </a:ln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Espace réservé du contenu 11"/>
          <p:cNvSpPr>
            <a:spLocks noGrp="1"/>
          </p:cNvSpPr>
          <p:nvPr>
            <p:ph sz="quarter" idx="19"/>
          </p:nvPr>
        </p:nvSpPr>
        <p:spPr>
          <a:xfrm>
            <a:off x="3547" y="4787157"/>
            <a:ext cx="4056062" cy="1186710"/>
          </a:xfrm>
          <a:ln w="19050">
            <a:solidFill>
              <a:schemeClr val="tx2"/>
            </a:solidFill>
          </a:ln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1" name="Espace réservé du contenu 11"/>
          <p:cNvSpPr>
            <a:spLocks noGrp="1"/>
          </p:cNvSpPr>
          <p:nvPr>
            <p:ph sz="quarter" idx="20"/>
          </p:nvPr>
        </p:nvSpPr>
        <p:spPr>
          <a:xfrm>
            <a:off x="11438" y="2393578"/>
            <a:ext cx="4056062" cy="1186710"/>
          </a:xfrm>
          <a:ln w="19050">
            <a:solidFill>
              <a:schemeClr val="tx2"/>
            </a:solidFill>
          </a:ln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17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4080479" y="2393578"/>
            <a:ext cx="8122491" cy="1186710"/>
          </a:xfrm>
          <a:solidFill>
            <a:schemeClr val="accent3"/>
          </a:solidFill>
          <a:ln w="1905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4000"/>
            </a:lvl1pPr>
          </a:lstStyle>
          <a:p>
            <a:pPr lvl="0"/>
            <a:r>
              <a:rPr lang="fr-FR" dirty="0" smtClean="0"/>
              <a:t>Titre 3</a:t>
            </a:r>
            <a:endParaRPr lang="fr-FR" dirty="0"/>
          </a:p>
        </p:txBody>
      </p:sp>
      <p:sp>
        <p:nvSpPr>
          <p:cNvPr id="18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3547" y="3580288"/>
            <a:ext cx="8116141" cy="1186710"/>
          </a:xfrm>
          <a:solidFill>
            <a:schemeClr val="accent3"/>
          </a:solidFill>
          <a:ln w="19050">
            <a:solidFill>
              <a:schemeClr val="tx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4000"/>
            </a:lvl1pPr>
          </a:lstStyle>
          <a:p>
            <a:pPr lvl="0"/>
            <a:r>
              <a:rPr lang="fr-FR" dirty="0" smtClean="0"/>
              <a:t>Titre 4</a:t>
            </a:r>
            <a:endParaRPr lang="fr-FR" dirty="0"/>
          </a:p>
        </p:txBody>
      </p:sp>
      <p:sp>
        <p:nvSpPr>
          <p:cNvPr id="19" name="Espace réservé du contenu 11"/>
          <p:cNvSpPr>
            <a:spLocks noGrp="1"/>
          </p:cNvSpPr>
          <p:nvPr>
            <p:ph sz="quarter" idx="23"/>
          </p:nvPr>
        </p:nvSpPr>
        <p:spPr>
          <a:xfrm>
            <a:off x="8116140" y="3580288"/>
            <a:ext cx="4056062" cy="1186710"/>
          </a:xfrm>
          <a:ln w="19050">
            <a:solidFill>
              <a:schemeClr val="tx2"/>
            </a:solidFill>
          </a:ln>
        </p:spPr>
        <p:txBody>
          <a:bodyPr/>
          <a:lstStyle/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smtClean="0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999615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rot="-5400000">
            <a:off x="4670612" y="-663388"/>
            <a:ext cx="6858000" cy="8184776"/>
          </a:xfrm>
          <a:prstGeom prst="rect">
            <a:avLst/>
          </a:prstGeom>
          <a:gradFill>
            <a:gsLst>
              <a:gs pos="97000">
                <a:schemeClr val="bg1"/>
              </a:gs>
              <a:gs pos="100000">
                <a:schemeClr val="bg2">
                  <a:lumMod val="75000"/>
                </a:schemeClr>
              </a:gs>
            </a:gsLst>
            <a:lin ang="16200000" scaled="0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80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8160" y="80682"/>
            <a:ext cx="3590464" cy="1646238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1721" y="1825626"/>
            <a:ext cx="3774139" cy="4911351"/>
          </a:xfrm>
        </p:spPr>
        <p:txBody>
          <a:bodyPr anchor="ctr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10" name="Espace réservé du contenu 9"/>
          <p:cNvSpPr>
            <a:spLocks noGrp="1"/>
          </p:cNvSpPr>
          <p:nvPr>
            <p:ph sz="quarter" idx="10"/>
          </p:nvPr>
        </p:nvSpPr>
        <p:spPr>
          <a:xfrm>
            <a:off x="4505326" y="336550"/>
            <a:ext cx="7369175" cy="62118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12717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rot="5400000">
            <a:off x="-423583" y="423582"/>
            <a:ext cx="6858000" cy="6010835"/>
          </a:xfrm>
          <a:prstGeom prst="rect">
            <a:avLst/>
          </a:prstGeom>
          <a:gradFill>
            <a:gsLst>
              <a:gs pos="97000">
                <a:schemeClr val="bg1"/>
              </a:gs>
              <a:gs pos="100000">
                <a:schemeClr val="bg2">
                  <a:lumMod val="75000"/>
                </a:schemeClr>
              </a:gs>
            </a:gsLst>
            <a:lin ang="16200000" scaled="0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80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54589" y="389966"/>
            <a:ext cx="5472953" cy="6118411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219635" y="389964"/>
            <a:ext cx="5481919" cy="227255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11" name="Sous-titre 2"/>
          <p:cNvSpPr>
            <a:spLocks noGrp="1"/>
          </p:cNvSpPr>
          <p:nvPr>
            <p:ph type="subTitle" idx="10"/>
          </p:nvPr>
        </p:nvSpPr>
        <p:spPr>
          <a:xfrm>
            <a:off x="219635" y="3292755"/>
            <a:ext cx="5481919" cy="321562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13974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B050">
                <a:lumMod val="100000"/>
              </a:srgbClr>
            </a:gs>
            <a:gs pos="100000">
              <a:schemeClr val="accent5"/>
            </a:gs>
          </a:gsLst>
          <a:lin ang="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1pPr>
          </a:lstStyle>
          <a:p>
            <a:fld id="{982FE7E1-277E-9C4C-8697-4AFA00019C60}" type="datetimeFigureOut">
              <a:rPr lang="fr-FR" smtClean="0"/>
              <a:pPr/>
              <a:t>28/02/2017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1pPr>
          </a:lstStyle>
          <a:p>
            <a:fld id="{1AB3BB2E-CBAD-2D49-B911-75C48B0EAEA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3913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62" r:id="rId4"/>
    <p:sldLayoutId id="2147483666" r:id="rId5"/>
    <p:sldLayoutId id="2147483667" r:id="rId6"/>
    <p:sldLayoutId id="2147483668" r:id="rId7"/>
    <p:sldLayoutId id="2147483663" r:id="rId8"/>
    <p:sldLayoutId id="2147483665" r:id="rId9"/>
    <p:sldLayoutId id="2147483664" r:id="rId10"/>
    <p:sldLayoutId id="2147483650" r:id="rId11"/>
    <p:sldLayoutId id="2147483651" r:id="rId12"/>
    <p:sldLayoutId id="2147483652" r:id="rId13"/>
    <p:sldLayoutId id="2147483653" r:id="rId14"/>
    <p:sldLayoutId id="2147483654" r:id="rId15"/>
    <p:sldLayoutId id="2147483655" r:id="rId16"/>
    <p:sldLayoutId id="2147483656" r:id="rId17"/>
    <p:sldLayoutId id="2147483657" r:id="rId18"/>
    <p:sldLayoutId id="2147483658" r:id="rId19"/>
    <p:sldLayoutId id="2147483659" r:id="rId20"/>
    <p:sldLayoutId id="2147483669" r:id="rId21"/>
  </p:sldLayoutIdLst>
  <p:timing>
    <p:tnLst>
      <p:par>
        <p:cTn id="1" dur="indefinite" restart="never" nodeType="tmRoot"/>
      </p:par>
    </p:tnLst>
  </p:timing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Gill Sans" charset="0"/>
          <a:ea typeface="Gill Sans" charset="0"/>
          <a:cs typeface="Gill Sans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>
              <a:lumMod val="95000"/>
            </a:schemeClr>
          </a:solidFill>
          <a:latin typeface="Gill Sans" charset="0"/>
          <a:ea typeface="Gill Sans" charset="0"/>
          <a:cs typeface="Gill Sans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>
              <a:lumMod val="95000"/>
            </a:schemeClr>
          </a:solidFill>
          <a:latin typeface="Gill Sans" charset="0"/>
          <a:ea typeface="Gill Sans" charset="0"/>
          <a:cs typeface="Gill Sans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>
              <a:lumMod val="95000"/>
            </a:schemeClr>
          </a:solidFill>
          <a:latin typeface="Gill Sans" charset="0"/>
          <a:ea typeface="Gill Sans" charset="0"/>
          <a:cs typeface="Gill Sans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>
              <a:lumMod val="95000"/>
            </a:schemeClr>
          </a:solidFill>
          <a:latin typeface="Gill Sans" charset="0"/>
          <a:ea typeface="Gill Sans" charset="0"/>
          <a:cs typeface="Gill Sans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>
              <a:lumMod val="95000"/>
            </a:schemeClr>
          </a:solidFill>
          <a:latin typeface="Gill Sans" charset="0"/>
          <a:ea typeface="Gill Sans" charset="0"/>
          <a:cs typeface="Gill Sans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20.tiff"/><Relationship Id="rId7" Type="http://schemas.openxmlformats.org/officeDocument/2006/relationships/image" Target="../media/image21.tiff"/><Relationship Id="rId8" Type="http://schemas.openxmlformats.org/officeDocument/2006/relationships/image" Target="../media/image22.tiff"/><Relationship Id="rId9" Type="http://schemas.openxmlformats.org/officeDocument/2006/relationships/image" Target="../media/image23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4" Type="http://schemas.openxmlformats.org/officeDocument/2006/relationships/image" Target="../media/image26.tiff"/><Relationship Id="rId5" Type="http://schemas.openxmlformats.org/officeDocument/2006/relationships/image" Target="../media/image27.tiff"/><Relationship Id="rId6" Type="http://schemas.openxmlformats.org/officeDocument/2006/relationships/image" Target="../media/image28.tiff"/><Relationship Id="rId7" Type="http://schemas.openxmlformats.org/officeDocument/2006/relationships/image" Target="../media/image29.tiff"/><Relationship Id="rId8" Type="http://schemas.openxmlformats.org/officeDocument/2006/relationships/image" Target="../media/image30.tiff"/><Relationship Id="rId9" Type="http://schemas.openxmlformats.org/officeDocument/2006/relationships/image" Target="../media/image31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Mobile application </a:t>
            </a:r>
            <a:r>
              <a:rPr lang="fr-FR" dirty="0" err="1" smtClean="0"/>
              <a:t>with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 smtClean="0"/>
              <a:t>Launching</a:t>
            </a:r>
            <a:r>
              <a:rPr lang="fr-FR" dirty="0" smtClean="0"/>
              <a:t> </a:t>
            </a:r>
            <a:r>
              <a:rPr lang="fr-FR" dirty="0" smtClean="0"/>
              <a:t>YAQS </a:t>
            </a:r>
            <a:r>
              <a:rPr lang="fr-FR" dirty="0" err="1" smtClean="0"/>
              <a:t>project</a:t>
            </a:r>
            <a:r>
              <a:rPr lang="fr-FR" dirty="0" smtClean="0"/>
              <a:t> !</a:t>
            </a:r>
            <a:endParaRPr lang="fr-FR" dirty="0"/>
          </a:p>
        </p:txBody>
      </p:sp>
      <p:pic>
        <p:nvPicPr>
          <p:cNvPr id="4" name="Shape 7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91944" y="3480670"/>
            <a:ext cx="1478756" cy="1352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1098" y="3629619"/>
            <a:ext cx="1224643" cy="1028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383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The YAQS </a:t>
            </a:r>
            <a:r>
              <a:rPr lang="fr-FR" dirty="0" err="1" smtClean="0"/>
              <a:t>project</a:t>
            </a:r>
            <a:r>
              <a:rPr lang="fr-FR" dirty="0" smtClean="0"/>
              <a:t> </a:t>
            </a:r>
            <a:r>
              <a:rPr lang="mr-IN" dirty="0" smtClean="0"/>
              <a:t>–</a:t>
            </a:r>
            <a:r>
              <a:rPr lang="fr-FR" dirty="0" smtClean="0"/>
              <a:t> modules description</a:t>
            </a:r>
            <a:endParaRPr lang="fr-FR" dirty="0"/>
          </a:p>
        </p:txBody>
      </p:sp>
      <p:cxnSp>
        <p:nvCxnSpPr>
          <p:cNvPr id="15" name="Connecteur droit 14"/>
          <p:cNvCxnSpPr/>
          <p:nvPr/>
        </p:nvCxnSpPr>
        <p:spPr>
          <a:xfrm flipH="1" flipV="1">
            <a:off x="1920240" y="2529840"/>
            <a:ext cx="2133600" cy="12291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 flipV="1">
            <a:off x="4708464" y="2019462"/>
            <a:ext cx="438921" cy="202421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 flipV="1">
            <a:off x="5765997" y="2345760"/>
            <a:ext cx="1935932" cy="135350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 flipV="1">
            <a:off x="7132320" y="2915920"/>
            <a:ext cx="2504984" cy="948885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/>
          <p:cNvCxnSpPr/>
          <p:nvPr/>
        </p:nvCxnSpPr>
        <p:spPr>
          <a:xfrm>
            <a:off x="7169381" y="4777433"/>
            <a:ext cx="2089333" cy="6276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4481538" y="4329187"/>
            <a:ext cx="1482382" cy="152709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 flipH="1">
            <a:off x="2062480" y="4329187"/>
            <a:ext cx="2295534" cy="119785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21078550" flipH="1">
            <a:off x="2817323" y="2085699"/>
            <a:ext cx="5580320" cy="3633230"/>
          </a:xfrm>
          <a:prstGeom prst="rect">
            <a:avLst/>
          </a:prstGeom>
        </p:spPr>
      </p:pic>
      <p:sp>
        <p:nvSpPr>
          <p:cNvPr id="18" name="ZoneTexte 17"/>
          <p:cNvSpPr txBox="1"/>
          <p:nvPr/>
        </p:nvSpPr>
        <p:spPr>
          <a:xfrm>
            <a:off x="255395" y="1605737"/>
            <a:ext cx="2996333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smtClean="0">
                <a:solidFill>
                  <a:srgbClr val="002060"/>
                </a:solidFill>
              </a:rPr>
              <a:t>Control panel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2769664" y="5908483"/>
            <a:ext cx="4292970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Sound </a:t>
            </a:r>
            <a:r>
              <a:rPr lang="fr-FR" sz="4000" dirty="0" err="1" smtClean="0">
                <a:solidFill>
                  <a:srgbClr val="002060"/>
                </a:solidFill>
              </a:rPr>
              <a:t>environment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175997" y="5554540"/>
            <a:ext cx="1868717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err="1" smtClean="0">
                <a:solidFill>
                  <a:srgbClr val="002060"/>
                </a:solidFill>
              </a:rPr>
              <a:t>Systems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4288370" y="1305891"/>
            <a:ext cx="2405210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Navigation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7579481" y="1572232"/>
            <a:ext cx="853119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smtClean="0">
                <a:solidFill>
                  <a:srgbClr val="002060"/>
                </a:solidFill>
              </a:rPr>
              <a:t>I/O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6" name="ZoneTexte 25"/>
          <p:cNvSpPr txBox="1"/>
          <p:nvPr/>
        </p:nvSpPr>
        <p:spPr>
          <a:xfrm>
            <a:off x="9429590" y="2136310"/>
            <a:ext cx="2700739" cy="132343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Instruments</a:t>
            </a:r>
          </a:p>
          <a:p>
            <a:r>
              <a:rPr lang="fr-FR" sz="4000" dirty="0" smtClean="0">
                <a:solidFill>
                  <a:srgbClr val="002060"/>
                </a:solidFill>
              </a:rPr>
              <a:t>panel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7" name="ZoneTexte 26"/>
          <p:cNvSpPr txBox="1"/>
          <p:nvPr/>
        </p:nvSpPr>
        <p:spPr>
          <a:xfrm>
            <a:off x="9429589" y="4515045"/>
            <a:ext cx="2231701" cy="132343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3D Visual </a:t>
            </a:r>
          </a:p>
          <a:p>
            <a:r>
              <a:rPr lang="fr-FR" sz="4000" dirty="0" smtClean="0">
                <a:solidFill>
                  <a:srgbClr val="002060"/>
                </a:solidFill>
              </a:rPr>
              <a:t>System</a:t>
            </a:r>
            <a:endParaRPr lang="fr-FR" sz="4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2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The YAQS </a:t>
            </a:r>
            <a:r>
              <a:rPr lang="fr-FR" dirty="0" err="1" smtClean="0"/>
              <a:t>project</a:t>
            </a:r>
            <a:r>
              <a:rPr lang="fr-FR" dirty="0" smtClean="0"/>
              <a:t> </a:t>
            </a:r>
            <a:r>
              <a:rPr lang="fr-FR" dirty="0" smtClean="0"/>
              <a:t>- architecture</a:t>
            </a:r>
            <a:endParaRPr lang="fr-FR" dirty="0"/>
          </a:p>
        </p:txBody>
      </p:sp>
      <p:cxnSp>
        <p:nvCxnSpPr>
          <p:cNvPr id="15" name="Connecteur droit 14"/>
          <p:cNvCxnSpPr/>
          <p:nvPr/>
        </p:nvCxnSpPr>
        <p:spPr>
          <a:xfrm flipH="1" flipV="1">
            <a:off x="1920240" y="2529840"/>
            <a:ext cx="2133600" cy="12291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 flipV="1">
            <a:off x="4708464" y="2019462"/>
            <a:ext cx="438921" cy="202421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 flipV="1">
            <a:off x="5765997" y="2345760"/>
            <a:ext cx="1935932" cy="135350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 flipV="1">
            <a:off x="7132320" y="2915920"/>
            <a:ext cx="2504984" cy="948885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/>
          <p:cNvCxnSpPr/>
          <p:nvPr/>
        </p:nvCxnSpPr>
        <p:spPr>
          <a:xfrm>
            <a:off x="7169381" y="4777433"/>
            <a:ext cx="2089333" cy="6276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4481538" y="4329187"/>
            <a:ext cx="1482382" cy="152709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 flipH="1">
            <a:off x="2062480" y="4329187"/>
            <a:ext cx="2295534" cy="119785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/>
          <p:cNvSpPr txBox="1"/>
          <p:nvPr/>
        </p:nvSpPr>
        <p:spPr>
          <a:xfrm>
            <a:off x="255395" y="1605737"/>
            <a:ext cx="2996333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Control panel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2769664" y="5908483"/>
            <a:ext cx="4292970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Sound </a:t>
            </a:r>
            <a:r>
              <a:rPr lang="fr-FR" sz="4000" dirty="0" err="1" smtClean="0">
                <a:solidFill>
                  <a:srgbClr val="002060"/>
                </a:solidFill>
              </a:rPr>
              <a:t>environment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175997" y="5554540"/>
            <a:ext cx="1868717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err="1" smtClean="0">
                <a:solidFill>
                  <a:srgbClr val="002060"/>
                </a:solidFill>
              </a:rPr>
              <a:t>Systems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4288370" y="1305891"/>
            <a:ext cx="2405210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Navigation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7579481" y="1572232"/>
            <a:ext cx="853119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I/O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6" name="ZoneTexte 25"/>
          <p:cNvSpPr txBox="1"/>
          <p:nvPr/>
        </p:nvSpPr>
        <p:spPr>
          <a:xfrm>
            <a:off x="9429590" y="2136310"/>
            <a:ext cx="2700739" cy="132343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Instruments</a:t>
            </a:r>
          </a:p>
          <a:p>
            <a:r>
              <a:rPr lang="fr-FR" sz="4000" dirty="0" smtClean="0">
                <a:solidFill>
                  <a:srgbClr val="002060"/>
                </a:solidFill>
              </a:rPr>
              <a:t>panel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7" name="ZoneTexte 26"/>
          <p:cNvSpPr txBox="1"/>
          <p:nvPr/>
        </p:nvSpPr>
        <p:spPr>
          <a:xfrm>
            <a:off x="9429589" y="4515045"/>
            <a:ext cx="2231701" cy="132343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3D Visual </a:t>
            </a:r>
          </a:p>
          <a:p>
            <a:r>
              <a:rPr lang="fr-FR" sz="4000" dirty="0" smtClean="0">
                <a:solidFill>
                  <a:srgbClr val="002060"/>
                </a:solidFill>
              </a:rPr>
              <a:t>System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2" name="Nuage 1"/>
          <p:cNvSpPr/>
          <p:nvPr/>
        </p:nvSpPr>
        <p:spPr>
          <a:xfrm>
            <a:off x="3251728" y="3373120"/>
            <a:ext cx="4805152" cy="218142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Cylindre 5"/>
          <p:cNvSpPr/>
          <p:nvPr/>
        </p:nvSpPr>
        <p:spPr>
          <a:xfrm>
            <a:off x="5689502" y="3864805"/>
            <a:ext cx="1004078" cy="1188116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Data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50305" y="3956886"/>
            <a:ext cx="1116317" cy="111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07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17093" y="3754349"/>
            <a:ext cx="3388289" cy="16694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à coins arrondis 2"/>
          <p:cNvSpPr/>
          <p:nvPr/>
        </p:nvSpPr>
        <p:spPr>
          <a:xfrm>
            <a:off x="255396" y="3507288"/>
            <a:ext cx="3139158" cy="11899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The YAQS </a:t>
            </a:r>
            <a:r>
              <a:rPr lang="fr-FR" dirty="0" err="1" smtClean="0"/>
              <a:t>project</a:t>
            </a:r>
            <a:r>
              <a:rPr lang="fr-FR" dirty="0" smtClean="0"/>
              <a:t> - </a:t>
            </a:r>
            <a:r>
              <a:rPr lang="fr-FR" dirty="0" err="1" smtClean="0"/>
              <a:t>principles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425885" y="3686100"/>
            <a:ext cx="27807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002060"/>
                </a:solidFill>
              </a:rPr>
              <a:t>Module 1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6" name="Cylindre 5"/>
          <p:cNvSpPr/>
          <p:nvPr/>
        </p:nvSpPr>
        <p:spPr>
          <a:xfrm>
            <a:off x="10158608" y="1286568"/>
            <a:ext cx="1661974" cy="1528332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Data</a:t>
            </a:r>
            <a:endParaRPr lang="fr-FR" dirty="0"/>
          </a:p>
        </p:txBody>
      </p:sp>
      <p:sp>
        <p:nvSpPr>
          <p:cNvPr id="29" name="Rectangle à coins arrondis 28"/>
          <p:cNvSpPr/>
          <p:nvPr/>
        </p:nvSpPr>
        <p:spPr>
          <a:xfrm>
            <a:off x="255395" y="5580346"/>
            <a:ext cx="3139159" cy="11899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ZoneTexte 31"/>
          <p:cNvSpPr txBox="1"/>
          <p:nvPr/>
        </p:nvSpPr>
        <p:spPr>
          <a:xfrm>
            <a:off x="766175" y="4765424"/>
            <a:ext cx="20146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4000" dirty="0" smtClean="0">
                <a:solidFill>
                  <a:srgbClr val="002060"/>
                </a:solidFill>
              </a:rPr>
              <a:t>…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425885" y="5806045"/>
            <a:ext cx="27807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002060"/>
                </a:solidFill>
              </a:rPr>
              <a:t>Module n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4" name="Éclair 3"/>
          <p:cNvSpPr/>
          <p:nvPr/>
        </p:nvSpPr>
        <p:spPr>
          <a:xfrm>
            <a:off x="5273451" y="2784225"/>
            <a:ext cx="638827" cy="936004"/>
          </a:xfrm>
          <a:prstGeom prst="lightningBol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45691" y="1514139"/>
            <a:ext cx="1701592" cy="1701592"/>
          </a:xfrm>
          <a:prstGeom prst="rect">
            <a:avLst/>
          </a:prstGeom>
        </p:spPr>
      </p:pic>
      <p:sp>
        <p:nvSpPr>
          <p:cNvPr id="34" name="ZoneTexte 33"/>
          <p:cNvSpPr txBox="1"/>
          <p:nvPr/>
        </p:nvSpPr>
        <p:spPr>
          <a:xfrm>
            <a:off x="5668028" y="3754349"/>
            <a:ext cx="28997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>
                <a:solidFill>
                  <a:srgbClr val="002060"/>
                </a:solidFill>
              </a:rPr>
              <a:t>1 - </a:t>
            </a:r>
            <a:r>
              <a:rPr lang="fr-FR" sz="3200" dirty="0" smtClean="0">
                <a:solidFill>
                  <a:srgbClr val="002060"/>
                </a:solidFill>
              </a:rPr>
              <a:t>Read</a:t>
            </a:r>
            <a:endParaRPr lang="fr-FR" sz="3200" dirty="0">
              <a:solidFill>
                <a:srgbClr val="002060"/>
              </a:solidFill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5670116" y="4194847"/>
            <a:ext cx="28997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>
                <a:solidFill>
                  <a:srgbClr val="002060"/>
                </a:solidFill>
              </a:rPr>
              <a:t>2 - </a:t>
            </a:r>
            <a:r>
              <a:rPr lang="fr-FR" sz="3200" dirty="0" err="1" smtClean="0">
                <a:solidFill>
                  <a:srgbClr val="002060"/>
                </a:solidFill>
              </a:rPr>
              <a:t>Process</a:t>
            </a:r>
            <a:endParaRPr lang="fr-FR" sz="3200" dirty="0">
              <a:solidFill>
                <a:srgbClr val="002060"/>
              </a:solidFill>
            </a:endParaRPr>
          </a:p>
        </p:txBody>
      </p:sp>
      <p:sp>
        <p:nvSpPr>
          <p:cNvPr id="36" name="ZoneTexte 35"/>
          <p:cNvSpPr txBox="1"/>
          <p:nvPr/>
        </p:nvSpPr>
        <p:spPr>
          <a:xfrm>
            <a:off x="5668028" y="4635345"/>
            <a:ext cx="28997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>
                <a:solidFill>
                  <a:srgbClr val="002060"/>
                </a:solidFill>
              </a:rPr>
              <a:t>3 - </a:t>
            </a:r>
            <a:r>
              <a:rPr lang="fr-FR" sz="3200" dirty="0" smtClean="0">
                <a:solidFill>
                  <a:srgbClr val="002060"/>
                </a:solidFill>
              </a:rPr>
              <a:t>Write</a:t>
            </a:r>
            <a:endParaRPr lang="fr-FR" sz="3200" dirty="0">
              <a:solidFill>
                <a:srgbClr val="002060"/>
              </a:solidFill>
            </a:endParaRPr>
          </a:p>
        </p:txBody>
      </p:sp>
      <p:cxnSp>
        <p:nvCxnSpPr>
          <p:cNvPr id="10" name="Connecteur en arc 9"/>
          <p:cNvCxnSpPr>
            <a:stCxn id="6" idx="3"/>
            <a:endCxn id="8" idx="3"/>
          </p:cNvCxnSpPr>
          <p:nvPr/>
        </p:nvCxnSpPr>
        <p:spPr>
          <a:xfrm rot="5400000">
            <a:off x="8910410" y="2509873"/>
            <a:ext cx="1774159" cy="2384213"/>
          </a:xfrm>
          <a:prstGeom prst="curvedConnector2">
            <a:avLst/>
          </a:prstGeom>
          <a:ln w="952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en arc 36"/>
          <p:cNvCxnSpPr>
            <a:stCxn id="8" idx="1"/>
            <a:endCxn id="3" idx="3"/>
          </p:cNvCxnSpPr>
          <p:nvPr/>
        </p:nvCxnSpPr>
        <p:spPr>
          <a:xfrm rot="10800000">
            <a:off x="3394555" y="4102275"/>
            <a:ext cx="1822539" cy="486785"/>
          </a:xfrm>
          <a:prstGeom prst="curvedConnector3">
            <a:avLst>
              <a:gd name="adj1" fmla="val 50000"/>
            </a:avLst>
          </a:prstGeom>
          <a:ln w="952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en arc 40"/>
          <p:cNvCxnSpPr>
            <a:stCxn id="8" idx="1"/>
            <a:endCxn id="29" idx="3"/>
          </p:cNvCxnSpPr>
          <p:nvPr/>
        </p:nvCxnSpPr>
        <p:spPr>
          <a:xfrm rot="10800000" flipV="1">
            <a:off x="3394555" y="4589058"/>
            <a:ext cx="1822539" cy="1586273"/>
          </a:xfrm>
          <a:prstGeom prst="curvedConnector3">
            <a:avLst>
              <a:gd name="adj1" fmla="val 50000"/>
            </a:avLst>
          </a:prstGeom>
          <a:ln w="952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8459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22302" y="4081350"/>
            <a:ext cx="4087819" cy="881942"/>
          </a:xfrm>
          <a:prstGeom prst="rect">
            <a:avLst/>
          </a:prstGeom>
        </p:spPr>
        <p:txBody>
          <a:bodyPr vert="horz" lIns="121900" tIns="121900" rIns="121900" bIns="121900" rtlCol="0" anchor="b" anchorCtr="0">
            <a:noAutofit/>
          </a:bodyPr>
          <a:lstStyle/>
          <a:p>
            <a:pPr algn="ctr"/>
            <a:r>
              <a:rPr lang="fr-FR" sz="3200" i="1" dirty="0" err="1" smtClean="0">
                <a:latin typeface="Beirut" charset="-78"/>
                <a:ea typeface="Beirut" charset="-78"/>
                <a:cs typeface="Beirut" charset="-78"/>
              </a:rPr>
              <a:t>Meetup</a:t>
            </a:r>
            <a:r>
              <a:rPr lang="fr-FR" sz="3200" i="1" dirty="0" smtClean="0">
                <a:latin typeface="Beirut" charset="-78"/>
                <a:ea typeface="Beirut" charset="-78"/>
                <a:cs typeface="Beirut" charset="-78"/>
              </a:rPr>
              <a:t> menu</a:t>
            </a:r>
            <a:endParaRPr lang="fr" sz="3200" i="1" dirty="0">
              <a:latin typeface="Beirut" charset="-78"/>
              <a:ea typeface="Beirut" charset="-78"/>
              <a:cs typeface="Beirut" charset="-78"/>
            </a:endParaRPr>
          </a:p>
        </p:txBody>
      </p:sp>
      <p:sp>
        <p:nvSpPr>
          <p:cNvPr id="86" name="Shape 86"/>
          <p:cNvSpPr txBox="1"/>
          <p:nvPr/>
        </p:nvSpPr>
        <p:spPr>
          <a:xfrm>
            <a:off x="4562873" y="545797"/>
            <a:ext cx="7251392" cy="5945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fr-FR" sz="3733" b="1" dirty="0" smtClean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Introduction</a:t>
            </a:r>
            <a:r>
              <a:rPr lang="fr-FR" sz="3733" b="1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endParaRPr lang="fr-FR" sz="3733" b="1" dirty="0">
              <a:latin typeface="Gill Sans" charset="0"/>
              <a:ea typeface="Gill Sans" charset="0"/>
              <a:cs typeface="Gill Sans" charset="0"/>
            </a:endParaRPr>
          </a:p>
          <a:p>
            <a:pPr>
              <a:lnSpc>
                <a:spcPct val="150000"/>
              </a:lnSpc>
            </a:pPr>
            <a:r>
              <a:rPr lang="fr-FR" sz="3200" dirty="0" smtClean="0">
                <a:latin typeface="Gill Sans" charset="0"/>
                <a:ea typeface="Gill Sans" charset="0"/>
                <a:cs typeface="Gill Sans" charset="0"/>
              </a:rPr>
              <a:t>Mobile </a:t>
            </a:r>
            <a:r>
              <a:rPr lang="fr-FR" sz="3200" dirty="0" err="1" smtClean="0">
                <a:latin typeface="Gill Sans" charset="0"/>
                <a:ea typeface="Gill Sans" charset="0"/>
                <a:cs typeface="Gill Sans" charset="0"/>
              </a:rPr>
              <a:t>development</a:t>
            </a:r>
            <a:endParaRPr lang="fr-FR" sz="3200" dirty="0">
              <a:latin typeface="Gill Sans" charset="0"/>
              <a:ea typeface="Gill Sans" charset="0"/>
              <a:cs typeface="Gill Sans" charset="0"/>
            </a:endParaRPr>
          </a:p>
          <a:p>
            <a:pPr>
              <a:lnSpc>
                <a:spcPct val="150000"/>
              </a:lnSpc>
            </a:pPr>
            <a:r>
              <a:rPr lang="fr-FR" sz="3200" dirty="0" err="1" smtClean="0">
                <a:latin typeface="Gill Sans" charset="0"/>
                <a:ea typeface="Gill Sans" charset="0"/>
                <a:cs typeface="Gill Sans" charset="0"/>
              </a:rPr>
              <a:t>Qt</a:t>
            </a:r>
            <a:r>
              <a:rPr lang="fr-FR" sz="32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3200" dirty="0" err="1" smtClean="0">
                <a:latin typeface="Gill Sans" charset="0"/>
                <a:ea typeface="Gill Sans" charset="0"/>
                <a:cs typeface="Gill Sans" charset="0"/>
              </a:rPr>
              <a:t>overview</a:t>
            </a:r>
            <a:r>
              <a:rPr lang="fr-FR" sz="3200" dirty="0">
                <a:latin typeface="Gill Sans" charset="0"/>
                <a:ea typeface="Gill Sans" charset="0"/>
                <a:cs typeface="Gill Sans" charset="0"/>
              </a:rPr>
              <a:t/>
            </a:r>
            <a:br>
              <a:rPr lang="fr-FR" sz="3200" dirty="0">
                <a:latin typeface="Gill Sans" charset="0"/>
                <a:ea typeface="Gill Sans" charset="0"/>
                <a:cs typeface="Gill Sans" charset="0"/>
              </a:rPr>
            </a:br>
            <a:r>
              <a:rPr lang="fr-FR" sz="3200" dirty="0" smtClean="0">
                <a:latin typeface="Gill Sans" charset="0"/>
                <a:ea typeface="Gill Sans" charset="0"/>
                <a:cs typeface="Gill Sans" charset="0"/>
              </a:rPr>
              <a:t>Focus on </a:t>
            </a:r>
            <a:r>
              <a:rPr lang="fr-FR" sz="3200" dirty="0" err="1" smtClean="0">
                <a:latin typeface="Gill Sans" charset="0"/>
                <a:ea typeface="Gill Sans" charset="0"/>
                <a:cs typeface="Gill Sans" charset="0"/>
              </a:rPr>
              <a:t>QtQuick</a:t>
            </a:r>
            <a:r>
              <a:rPr lang="fr-FR" sz="32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endParaRPr lang="fr-FR" sz="3200" dirty="0">
              <a:latin typeface="Gill Sans" charset="0"/>
              <a:ea typeface="Gill Sans" charset="0"/>
              <a:cs typeface="Gill Sans" charset="0"/>
            </a:endParaRPr>
          </a:p>
          <a:p>
            <a:pPr>
              <a:lnSpc>
                <a:spcPct val="150000"/>
              </a:lnSpc>
            </a:pPr>
            <a:r>
              <a:rPr lang="fr-FR" sz="3733" b="1" dirty="0" err="1" smtClean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Launching</a:t>
            </a:r>
            <a:r>
              <a:rPr lang="fr-FR" sz="3733" b="1" dirty="0" smtClean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 YAQS</a:t>
            </a:r>
            <a:r>
              <a:rPr lang="fr-FR" sz="3733" b="1" dirty="0">
                <a:latin typeface="Gill Sans" charset="0"/>
                <a:ea typeface="Gill Sans" charset="0"/>
                <a:cs typeface="Gill Sans" charset="0"/>
              </a:rPr>
              <a:t/>
            </a:r>
            <a:br>
              <a:rPr lang="fr-FR" sz="3733" b="1" dirty="0">
                <a:latin typeface="Gill Sans" charset="0"/>
                <a:ea typeface="Gill Sans" charset="0"/>
                <a:cs typeface="Gill Sans" charset="0"/>
              </a:rPr>
            </a:br>
            <a:r>
              <a:rPr lang="fr-FR" sz="3733" b="1" dirty="0" err="1" smtClean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Debrief</a:t>
            </a:r>
            <a:r>
              <a:rPr lang="fr-FR" sz="3733" b="1" dirty="0" smtClean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 and apéro</a:t>
            </a:r>
            <a:endParaRPr lang="fr-FR" sz="3733" dirty="0">
              <a:solidFill>
                <a:schemeClr val="accent1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marL="609585" indent="-304792" defTabSz="1219170">
              <a:defRPr/>
            </a:pPr>
            <a:endParaRPr lang="fr" sz="3733" dirty="0">
              <a:latin typeface="Gill Sans" charset="0"/>
              <a:ea typeface="Gill Sans" charset="0"/>
              <a:cs typeface="Gill Sans" charset="0"/>
              <a:sym typeface="Cambria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587" y="1761067"/>
            <a:ext cx="1920000" cy="2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7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The Nantes </a:t>
            </a:r>
            <a:r>
              <a:rPr lang="fr-FR" dirty="0" err="1" smtClean="0"/>
              <a:t>meetup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727"/>
            <a:ext cx="12192000" cy="5778273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850434" y="5718875"/>
            <a:ext cx="93260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dirty="0" smtClean="0">
                <a:latin typeface="Rockwell" charset="0"/>
                <a:ea typeface="Rockwell" charset="0"/>
                <a:cs typeface="Rockwell" charset="0"/>
              </a:rPr>
              <a:t>15 </a:t>
            </a:r>
            <a:r>
              <a:rPr lang="fr-FR" sz="4400" dirty="0" err="1" smtClean="0">
                <a:latin typeface="Rockwell" charset="0"/>
                <a:ea typeface="Rockwell" charset="0"/>
                <a:cs typeface="Rockwell" charset="0"/>
              </a:rPr>
              <a:t>meetups</a:t>
            </a:r>
            <a:r>
              <a:rPr lang="fr-FR" sz="4400" dirty="0" smtClean="0">
                <a:latin typeface="Rockwell" charset="0"/>
                <a:ea typeface="Rockwell" charset="0"/>
                <a:cs typeface="Rockwell" charset="0"/>
              </a:rPr>
              <a:t> about </a:t>
            </a:r>
            <a:r>
              <a:rPr lang="fr-FR" sz="4400" dirty="0" err="1" smtClean="0">
                <a:latin typeface="Rockwell" charset="0"/>
                <a:ea typeface="Rockwell" charset="0"/>
                <a:cs typeface="Rockwell" charset="0"/>
              </a:rPr>
              <a:t>Qt</a:t>
            </a:r>
            <a:r>
              <a:rPr lang="fr-FR" sz="4400" dirty="0" smtClean="0">
                <a:latin typeface="Rockwell" charset="0"/>
                <a:ea typeface="Rockwell" charset="0"/>
                <a:cs typeface="Rockwell" charset="0"/>
              </a:rPr>
              <a:t> </a:t>
            </a:r>
            <a:r>
              <a:rPr lang="fr-FR" sz="4400" dirty="0" smtClean="0">
                <a:latin typeface="Rockwell" charset="0"/>
                <a:ea typeface="Rockwell" charset="0"/>
                <a:cs typeface="Rockwell" charset="0"/>
              </a:rPr>
              <a:t>in the world</a:t>
            </a:r>
            <a:r>
              <a:rPr lang="mr-IN" sz="4400" dirty="0" smtClean="0">
                <a:latin typeface="Rockwell" charset="0"/>
                <a:ea typeface="Rockwell" charset="0"/>
                <a:cs typeface="Rockwell" charset="0"/>
              </a:rPr>
              <a:t>…</a:t>
            </a:r>
            <a:endParaRPr lang="fr-FR" sz="4400" dirty="0">
              <a:latin typeface="Rockwell" charset="0"/>
              <a:ea typeface="Rockwell" charset="0"/>
              <a:cs typeface="Rockwel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80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à coins arrondis 7"/>
          <p:cNvSpPr/>
          <p:nvPr/>
        </p:nvSpPr>
        <p:spPr>
          <a:xfrm>
            <a:off x="6619770" y="2614783"/>
            <a:ext cx="5297576" cy="3638473"/>
          </a:xfrm>
          <a:prstGeom prst="roundRect">
            <a:avLst/>
          </a:pr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à coins arrondis 5"/>
          <p:cNvSpPr/>
          <p:nvPr/>
        </p:nvSpPr>
        <p:spPr>
          <a:xfrm>
            <a:off x="512956" y="2628511"/>
            <a:ext cx="5419493" cy="3638473"/>
          </a:xfrm>
          <a:prstGeom prst="roundRect">
            <a:avLst/>
          </a:prstGeom>
          <a:noFill/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Untill</a:t>
            </a:r>
            <a:r>
              <a:rPr lang="fr-FR" dirty="0" smtClean="0"/>
              <a:t> </a:t>
            </a:r>
            <a:r>
              <a:rPr lang="fr-FR" dirty="0" err="1" smtClean="0"/>
              <a:t>now</a:t>
            </a:r>
            <a:r>
              <a:rPr lang="mr-IN" dirty="0" smtClean="0"/>
              <a:t>…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60518" y="3502232"/>
            <a:ext cx="3981773" cy="2203934"/>
          </a:xfrm>
        </p:spPr>
        <p:txBody>
          <a:bodyPr>
            <a:normAutofit lnSpcReduction="10000"/>
          </a:bodyPr>
          <a:lstStyle/>
          <a:p>
            <a:r>
              <a:rPr lang="fr-FR" dirty="0" err="1" smtClean="0"/>
              <a:t>Presentation</a:t>
            </a:r>
            <a:r>
              <a:rPr lang="fr-FR" dirty="0" smtClean="0"/>
              <a:t> (30mn</a:t>
            </a:r>
            <a:r>
              <a:rPr lang="fr-FR" dirty="0" smtClean="0"/>
              <a:t>)</a:t>
            </a:r>
          </a:p>
          <a:p>
            <a:r>
              <a:rPr lang="fr-FR" dirty="0" smtClean="0"/>
              <a:t>Tour de table (15mn)</a:t>
            </a:r>
          </a:p>
          <a:p>
            <a:r>
              <a:rPr lang="fr-FR" dirty="0" smtClean="0"/>
              <a:t>Workshop or </a:t>
            </a:r>
            <a:r>
              <a:rPr lang="fr-FR" dirty="0" err="1" smtClean="0"/>
              <a:t>project</a:t>
            </a:r>
            <a:r>
              <a:rPr lang="fr-FR" dirty="0" smtClean="0"/>
              <a:t> </a:t>
            </a:r>
            <a:r>
              <a:rPr lang="fr-FR" dirty="0" smtClean="0"/>
              <a:t>(1h)</a:t>
            </a:r>
          </a:p>
          <a:p>
            <a:r>
              <a:rPr lang="fr-FR" dirty="0" err="1" smtClean="0"/>
              <a:t>Debrief</a:t>
            </a:r>
            <a:r>
              <a:rPr lang="fr-FR" dirty="0" smtClean="0"/>
              <a:t> (15mn)</a:t>
            </a:r>
          </a:p>
          <a:p>
            <a:endParaRPr lang="fr-FR" dirty="0"/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7192191" y="3502232"/>
            <a:ext cx="3981773" cy="220393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 smtClean="0"/>
              <a:t>Discover</a:t>
            </a:r>
            <a:r>
              <a:rPr lang="fr-FR" dirty="0" smtClean="0"/>
              <a:t> /</a:t>
            </a:r>
            <a:r>
              <a:rPr lang="fr-FR" dirty="0" err="1" smtClean="0"/>
              <a:t>Promote</a:t>
            </a:r>
            <a:r>
              <a:rPr lang="fr-FR" dirty="0" smtClean="0"/>
              <a:t> </a:t>
            </a:r>
            <a:r>
              <a:rPr lang="fr-FR" dirty="0" err="1" smtClean="0"/>
              <a:t>Qt</a:t>
            </a:r>
            <a:endParaRPr lang="fr-FR" dirty="0" smtClean="0"/>
          </a:p>
          <a:p>
            <a:r>
              <a:rPr lang="fr-FR" dirty="0" err="1" smtClean="0"/>
              <a:t>Get</a:t>
            </a:r>
            <a:r>
              <a:rPr lang="fr-FR" dirty="0" smtClean="0"/>
              <a:t> to know </a:t>
            </a:r>
            <a:r>
              <a:rPr lang="fr-FR" dirty="0" err="1" smtClean="0"/>
              <a:t>each</a:t>
            </a:r>
            <a:r>
              <a:rPr lang="fr-FR" dirty="0" smtClean="0"/>
              <a:t> </a:t>
            </a:r>
            <a:r>
              <a:rPr lang="fr-FR" dirty="0" err="1" smtClean="0"/>
              <a:t>others</a:t>
            </a:r>
            <a:r>
              <a:rPr lang="fr-FR" dirty="0"/>
              <a:t> </a:t>
            </a:r>
            <a:r>
              <a:rPr lang="fr-FR" dirty="0" smtClean="0"/>
              <a:t>/ </a:t>
            </a:r>
            <a:r>
              <a:rPr lang="fr-FR" dirty="0" err="1" smtClean="0"/>
              <a:t>create</a:t>
            </a:r>
            <a:r>
              <a:rPr lang="fr-FR" dirty="0" smtClean="0"/>
              <a:t> a </a:t>
            </a:r>
            <a:r>
              <a:rPr lang="fr-FR" dirty="0" err="1" smtClean="0"/>
              <a:t>community</a:t>
            </a:r>
            <a:endParaRPr lang="fr-FR" dirty="0" smtClean="0"/>
          </a:p>
          <a:p>
            <a:r>
              <a:rPr lang="fr-FR" dirty="0" err="1" smtClean="0"/>
              <a:t>Learn</a:t>
            </a:r>
            <a:r>
              <a:rPr lang="fr-FR" dirty="0" smtClean="0"/>
              <a:t> / </a:t>
            </a:r>
            <a:r>
              <a:rPr lang="fr-FR" dirty="0" err="1" smtClean="0"/>
              <a:t>improve</a:t>
            </a:r>
            <a:r>
              <a:rPr lang="fr-FR" dirty="0" smtClean="0"/>
              <a:t> </a:t>
            </a:r>
            <a:r>
              <a:rPr lang="fr-FR" dirty="0" err="1" smtClean="0"/>
              <a:t>ourselves</a:t>
            </a:r>
            <a:endParaRPr lang="fr-FR" dirty="0" smtClean="0"/>
          </a:p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518" y="2085839"/>
            <a:ext cx="1046702" cy="92407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217" y="1818213"/>
            <a:ext cx="1584180" cy="1349487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2207941" y="2185641"/>
            <a:ext cx="1417376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Menu</a:t>
            </a:r>
            <a:endParaRPr lang="fr-FR" sz="4000" dirty="0">
              <a:solidFill>
                <a:srgbClr val="00206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939552" y="2204229"/>
            <a:ext cx="1342034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fr-FR" sz="4000" dirty="0" smtClean="0">
                <a:solidFill>
                  <a:srgbClr val="002060"/>
                </a:solidFill>
              </a:rPr>
              <a:t>Goals</a:t>
            </a:r>
            <a:endParaRPr lang="fr-FR" sz="4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3711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3362" y="1368767"/>
            <a:ext cx="4476436" cy="26289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1760" y="1368767"/>
            <a:ext cx="4476436" cy="26289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Not </a:t>
            </a:r>
            <a:r>
              <a:rPr lang="fr-FR" dirty="0" err="1" smtClean="0"/>
              <a:t>easy</a:t>
            </a:r>
            <a:r>
              <a:rPr lang="fr-FR" dirty="0" smtClean="0"/>
              <a:t> to </a:t>
            </a:r>
            <a:r>
              <a:rPr lang="fr-FR" dirty="0" err="1" smtClean="0"/>
              <a:t>satisfy</a:t>
            </a:r>
            <a:r>
              <a:rPr lang="fr-FR" dirty="0" smtClean="0"/>
              <a:t> </a:t>
            </a:r>
            <a:r>
              <a:rPr lang="fr-FR" dirty="0" err="1" smtClean="0"/>
              <a:t>everyones</a:t>
            </a:r>
            <a:r>
              <a:rPr lang="fr-FR" dirty="0" smtClean="0"/>
              <a:t> expectations !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16650" r="32652"/>
          <a:stretch/>
        </p:blipFill>
        <p:spPr>
          <a:xfrm>
            <a:off x="1084882" y="3494115"/>
            <a:ext cx="1751308" cy="23495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370" y="3432660"/>
            <a:ext cx="1821776" cy="247241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5"/>
          <a:srcRect l="7423" t="9035" r="7766" b="11594"/>
          <a:stretch/>
        </p:blipFill>
        <p:spPr>
          <a:xfrm>
            <a:off x="8369085" y="1503336"/>
            <a:ext cx="2789242" cy="199078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6"/>
          <a:srcRect l="444" t="20312" r="-444" b="4150"/>
          <a:stretch/>
        </p:blipFill>
        <p:spPr>
          <a:xfrm>
            <a:off x="2593870" y="1677081"/>
            <a:ext cx="3492500" cy="175557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92632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81" y="1519264"/>
            <a:ext cx="7421013" cy="5338735"/>
          </a:xfrm>
          <a:prstGeom prst="rect">
            <a:avLst/>
          </a:prstGeom>
        </p:spPr>
      </p:pic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Proposal</a:t>
            </a:r>
            <a:r>
              <a:rPr lang="fr-FR" dirty="0" smtClean="0"/>
              <a:t> of a new formula </a:t>
            </a:r>
            <a:r>
              <a:rPr lang="fr-FR" dirty="0" smtClean="0"/>
              <a:t>!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86886" y="1326866"/>
            <a:ext cx="2146324" cy="286176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3210" y="5144413"/>
            <a:ext cx="2958790" cy="171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62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but </a:t>
            </a:r>
            <a:r>
              <a:rPr lang="fr-FR" dirty="0" err="1" smtClean="0"/>
              <a:t>keeping</a:t>
            </a:r>
            <a:r>
              <a:rPr lang="fr-FR" dirty="0" smtClean="0"/>
              <a:t> </a:t>
            </a:r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matters</a:t>
            </a:r>
            <a:r>
              <a:rPr lang="fr-FR" dirty="0" smtClean="0"/>
              <a:t> !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8143" y="2100649"/>
            <a:ext cx="4035854" cy="403585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7227" y="1840469"/>
            <a:ext cx="6169690" cy="409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82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859" y="4412949"/>
            <a:ext cx="3771900" cy="2159000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7694" y="4307963"/>
            <a:ext cx="2497435" cy="2254041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The new </a:t>
            </a:r>
            <a:r>
              <a:rPr lang="fr-FR" dirty="0" err="1" smtClean="0"/>
              <a:t>meetup</a:t>
            </a:r>
            <a:r>
              <a:rPr lang="fr-FR" dirty="0" smtClean="0"/>
              <a:t> formula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4"/>
          <a:srcRect l="16650" r="32652"/>
          <a:stretch/>
        </p:blipFill>
        <p:spPr>
          <a:xfrm>
            <a:off x="738887" y="1591174"/>
            <a:ext cx="1751308" cy="23495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889" y="4198779"/>
            <a:ext cx="1821776" cy="247241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6"/>
          <a:srcRect l="8637" t="8746" b="9032"/>
          <a:stretch/>
        </p:blipFill>
        <p:spPr>
          <a:xfrm>
            <a:off x="4562171" y="1591173"/>
            <a:ext cx="2610679" cy="234950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56412" y="1784127"/>
            <a:ext cx="2860934" cy="1963593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55674" y="1699365"/>
            <a:ext cx="1517914" cy="2136323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9"/>
          <a:srcRect l="17603" r="30669"/>
          <a:stretch/>
        </p:blipFill>
        <p:spPr>
          <a:xfrm>
            <a:off x="9926817" y="4160779"/>
            <a:ext cx="1990529" cy="2108200"/>
          </a:xfrm>
          <a:prstGeom prst="rect">
            <a:avLst/>
          </a:prstGeom>
        </p:spPr>
      </p:pic>
      <p:sp>
        <p:nvSpPr>
          <p:cNvPr id="17" name="Flèche vers la droite 16"/>
          <p:cNvSpPr/>
          <p:nvPr/>
        </p:nvSpPr>
        <p:spPr>
          <a:xfrm>
            <a:off x="2940908" y="2471351"/>
            <a:ext cx="1285103" cy="8402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Flèche vers la droite 17"/>
          <p:cNvSpPr/>
          <p:nvPr/>
        </p:nvSpPr>
        <p:spPr>
          <a:xfrm>
            <a:off x="2940908" y="5014853"/>
            <a:ext cx="1285103" cy="8402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19"/>
          <p:cNvCxnSpPr/>
          <p:nvPr/>
        </p:nvCxnSpPr>
        <p:spPr>
          <a:xfrm flipV="1">
            <a:off x="0" y="3983972"/>
            <a:ext cx="12192000" cy="10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The YAQS </a:t>
            </a:r>
            <a:r>
              <a:rPr lang="fr-FR" dirty="0" err="1" smtClean="0"/>
              <a:t>project</a:t>
            </a:r>
            <a:r>
              <a:rPr lang="fr-FR" dirty="0" smtClean="0"/>
              <a:t> (</a:t>
            </a:r>
            <a:r>
              <a:rPr lang="fr-FR" dirty="0" err="1" smtClean="0"/>
              <a:t>Yet</a:t>
            </a:r>
            <a:r>
              <a:rPr lang="fr-FR" dirty="0" smtClean="0"/>
              <a:t> </a:t>
            </a:r>
            <a:r>
              <a:rPr lang="fr-FR" dirty="0" err="1" smtClean="0"/>
              <a:t>Another</a:t>
            </a:r>
            <a:r>
              <a:rPr lang="fr-FR" dirty="0" smtClean="0"/>
              <a:t> </a:t>
            </a:r>
            <a:r>
              <a:rPr lang="fr-FR" dirty="0" err="1" smtClean="0"/>
              <a:t>Qar</a:t>
            </a:r>
            <a:r>
              <a:rPr lang="fr-FR" dirty="0" smtClean="0"/>
              <a:t> Simulator)</a:t>
            </a:r>
            <a:endParaRPr lang="fr-FR" dirty="0"/>
          </a:p>
        </p:txBody>
      </p:sp>
      <p:cxnSp>
        <p:nvCxnSpPr>
          <p:cNvPr id="15" name="Connecteur droit 14"/>
          <p:cNvCxnSpPr/>
          <p:nvPr/>
        </p:nvCxnSpPr>
        <p:spPr>
          <a:xfrm flipH="1" flipV="1">
            <a:off x="1920240" y="2529840"/>
            <a:ext cx="2133600" cy="12291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 flipV="1">
            <a:off x="4708464" y="2019462"/>
            <a:ext cx="438921" cy="2024218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 flipV="1">
            <a:off x="5765997" y="2345760"/>
            <a:ext cx="1935932" cy="135350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 flipV="1">
            <a:off x="7132320" y="2915920"/>
            <a:ext cx="2504984" cy="948885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/>
          <p:cNvCxnSpPr/>
          <p:nvPr/>
        </p:nvCxnSpPr>
        <p:spPr>
          <a:xfrm>
            <a:off x="7169381" y="4777433"/>
            <a:ext cx="2089333" cy="627687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4481538" y="4329187"/>
            <a:ext cx="1482382" cy="1527090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/>
          <p:cNvCxnSpPr/>
          <p:nvPr/>
        </p:nvCxnSpPr>
        <p:spPr>
          <a:xfrm flipH="1">
            <a:off x="2062480" y="4329187"/>
            <a:ext cx="2295534" cy="1197853"/>
          </a:xfrm>
          <a:prstGeom prst="line">
            <a:avLst/>
          </a:prstGeom>
          <a:ln w="762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21078550" flipH="1">
            <a:off x="2817323" y="2085699"/>
            <a:ext cx="5580320" cy="363323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6282" y="1818640"/>
            <a:ext cx="2946418" cy="196070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3541" y="4777433"/>
            <a:ext cx="3396540" cy="1902062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/>
          <a:srcRect b="28040"/>
          <a:stretch/>
        </p:blipFill>
        <p:spPr>
          <a:xfrm>
            <a:off x="4536171" y="1544177"/>
            <a:ext cx="1373116" cy="801583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320" y="4825674"/>
            <a:ext cx="2849992" cy="2043391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48199" y="1519414"/>
            <a:ext cx="1506903" cy="1506903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8083" y="1455147"/>
            <a:ext cx="2333342" cy="148109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47068" y="5180338"/>
            <a:ext cx="1488713" cy="148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09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-team" id="{33FA1036-6FA0-8D43-848B-BB8C3BE7763B}" vid="{EF8E3D23-BB9B-DC45-AD65-66A75E742F18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a-team</Template>
  <TotalTime>11882</TotalTime>
  <Words>154</Words>
  <Application>Microsoft Macintosh PowerPoint</Application>
  <PresentationFormat>Grand écran</PresentationFormat>
  <Paragraphs>53</Paragraphs>
  <Slides>12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1" baseType="lpstr">
      <vt:lpstr>Arial</vt:lpstr>
      <vt:lpstr>Beirut</vt:lpstr>
      <vt:lpstr>Calibri</vt:lpstr>
      <vt:lpstr>Cambria</vt:lpstr>
      <vt:lpstr>Gill Sans</vt:lpstr>
      <vt:lpstr>Mangal</vt:lpstr>
      <vt:lpstr>Rockwell</vt:lpstr>
      <vt:lpstr>Ubuntu</vt:lpstr>
      <vt:lpstr>Thème Office</vt:lpstr>
      <vt:lpstr>Mobile application with</vt:lpstr>
      <vt:lpstr>Meetup menu</vt:lpstr>
      <vt:lpstr>The Nantes meetup</vt:lpstr>
      <vt:lpstr>Untill now…</vt:lpstr>
      <vt:lpstr>Not easy to satisfy everyones expectations !</vt:lpstr>
      <vt:lpstr>Proposal of a new formula !</vt:lpstr>
      <vt:lpstr>but keeping what matters !</vt:lpstr>
      <vt:lpstr>The new meetup formula</vt:lpstr>
      <vt:lpstr>The YAQS project (Yet Another Qar Simulator)</vt:lpstr>
      <vt:lpstr>The YAQS project – modules description</vt:lpstr>
      <vt:lpstr>The YAQS project - architecture</vt:lpstr>
      <vt:lpstr>The YAQS project - principles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Développement</dc:title>
  <dc:creator>Guillaume Charbonnier</dc:creator>
  <cp:lastModifiedBy>Guillaume Charbonnier</cp:lastModifiedBy>
  <cp:revision>19</cp:revision>
  <dcterms:created xsi:type="dcterms:W3CDTF">2017-02-17T17:57:52Z</dcterms:created>
  <dcterms:modified xsi:type="dcterms:W3CDTF">2017-02-27T23:18:00Z</dcterms:modified>
</cp:coreProperties>
</file>

<file path=docProps/thumbnail.jpeg>
</file>